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4"/>
    <p:sldMasterId id="2147483729" r:id="rId5"/>
  </p:sldMasterIdLst>
  <p:notesMasterIdLst>
    <p:notesMasterId r:id="rId11"/>
  </p:notesMasterIdLst>
  <p:handoutMasterIdLst>
    <p:handoutMasterId r:id="rId12"/>
  </p:handoutMasterIdLst>
  <p:sldIdLst>
    <p:sldId id="258" r:id="rId6"/>
    <p:sldId id="387" r:id="rId7"/>
    <p:sldId id="390" r:id="rId8"/>
    <p:sldId id="393" r:id="rId9"/>
    <p:sldId id="394" r:id="rId10"/>
  </p:sldIdLst>
  <p:sldSz cx="9144000" cy="6858000" type="screen4x3"/>
  <p:notesSz cx="6807200" cy="9939338"/>
  <p:defaultTextStyle>
    <a:defPPr>
      <a:defRPr lang="en-US"/>
    </a:defPPr>
    <a:lvl1pPr algn="ctr" rtl="0" fontAlgn="base">
      <a:spcBef>
        <a:spcPct val="0"/>
      </a:spcBef>
      <a:spcAft>
        <a:spcPct val="40000"/>
      </a:spcAft>
      <a:defRPr sz="2400" kern="1200">
        <a:solidFill>
          <a:srgbClr val="0095D3"/>
        </a:solidFill>
        <a:latin typeface="Arial" charset="0"/>
        <a:ea typeface="ＭＳ Ｐゴシック" pitchFamily="34" charset="-128"/>
        <a:cs typeface="+mn-cs"/>
      </a:defRPr>
    </a:lvl1pPr>
    <a:lvl2pPr marL="457200" algn="ctr" rtl="0" fontAlgn="base">
      <a:spcBef>
        <a:spcPct val="0"/>
      </a:spcBef>
      <a:spcAft>
        <a:spcPct val="40000"/>
      </a:spcAft>
      <a:defRPr sz="2400" kern="1200">
        <a:solidFill>
          <a:srgbClr val="0095D3"/>
        </a:solidFill>
        <a:latin typeface="Arial" charset="0"/>
        <a:ea typeface="ＭＳ Ｐゴシック" pitchFamily="34" charset="-128"/>
        <a:cs typeface="+mn-cs"/>
      </a:defRPr>
    </a:lvl2pPr>
    <a:lvl3pPr marL="914400" algn="ctr" rtl="0" fontAlgn="base">
      <a:spcBef>
        <a:spcPct val="0"/>
      </a:spcBef>
      <a:spcAft>
        <a:spcPct val="40000"/>
      </a:spcAft>
      <a:defRPr sz="2400" kern="1200">
        <a:solidFill>
          <a:srgbClr val="0095D3"/>
        </a:solidFill>
        <a:latin typeface="Arial" charset="0"/>
        <a:ea typeface="ＭＳ Ｐゴシック" pitchFamily="34" charset="-128"/>
        <a:cs typeface="+mn-cs"/>
      </a:defRPr>
    </a:lvl3pPr>
    <a:lvl4pPr marL="1371600" algn="ctr" rtl="0" fontAlgn="base">
      <a:spcBef>
        <a:spcPct val="0"/>
      </a:spcBef>
      <a:spcAft>
        <a:spcPct val="40000"/>
      </a:spcAft>
      <a:defRPr sz="2400" kern="1200">
        <a:solidFill>
          <a:srgbClr val="0095D3"/>
        </a:solidFill>
        <a:latin typeface="Arial" charset="0"/>
        <a:ea typeface="ＭＳ Ｐゴシック" pitchFamily="34" charset="-128"/>
        <a:cs typeface="+mn-cs"/>
      </a:defRPr>
    </a:lvl4pPr>
    <a:lvl5pPr marL="1828800" algn="ctr" rtl="0" fontAlgn="base">
      <a:spcBef>
        <a:spcPct val="0"/>
      </a:spcBef>
      <a:spcAft>
        <a:spcPct val="40000"/>
      </a:spcAft>
      <a:defRPr sz="2400" kern="1200">
        <a:solidFill>
          <a:srgbClr val="0095D3"/>
        </a:solidFill>
        <a:latin typeface="Arial" charset="0"/>
        <a:ea typeface="ＭＳ Ｐゴシック" pitchFamily="34" charset="-128"/>
        <a:cs typeface="+mn-cs"/>
      </a:defRPr>
    </a:lvl5pPr>
    <a:lvl6pPr marL="2286000" algn="l" defTabSz="914400" rtl="0" eaLnBrk="1" latinLnBrk="0" hangingPunct="1">
      <a:defRPr sz="2400" kern="1200">
        <a:solidFill>
          <a:srgbClr val="0095D3"/>
        </a:solidFill>
        <a:latin typeface="Arial" charset="0"/>
        <a:ea typeface="ＭＳ Ｐゴシック" pitchFamily="34" charset="-128"/>
        <a:cs typeface="+mn-cs"/>
      </a:defRPr>
    </a:lvl6pPr>
    <a:lvl7pPr marL="2743200" algn="l" defTabSz="914400" rtl="0" eaLnBrk="1" latinLnBrk="0" hangingPunct="1">
      <a:defRPr sz="2400" kern="1200">
        <a:solidFill>
          <a:srgbClr val="0095D3"/>
        </a:solidFill>
        <a:latin typeface="Arial" charset="0"/>
        <a:ea typeface="ＭＳ Ｐゴシック" pitchFamily="34" charset="-128"/>
        <a:cs typeface="+mn-cs"/>
      </a:defRPr>
    </a:lvl7pPr>
    <a:lvl8pPr marL="3200400" algn="l" defTabSz="914400" rtl="0" eaLnBrk="1" latinLnBrk="0" hangingPunct="1">
      <a:defRPr sz="2400" kern="1200">
        <a:solidFill>
          <a:srgbClr val="0095D3"/>
        </a:solidFill>
        <a:latin typeface="Arial" charset="0"/>
        <a:ea typeface="ＭＳ Ｐゴシック" pitchFamily="34" charset="-128"/>
        <a:cs typeface="+mn-cs"/>
      </a:defRPr>
    </a:lvl8pPr>
    <a:lvl9pPr marL="3657600" algn="l" defTabSz="914400" rtl="0" eaLnBrk="1" latinLnBrk="0" hangingPunct="1">
      <a:defRPr sz="2400" kern="1200">
        <a:solidFill>
          <a:srgbClr val="0095D3"/>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4143">
          <p15:clr>
            <a:srgbClr val="A4A3A4"/>
          </p15:clr>
        </p15:guide>
        <p15:guide id="2" orient="horz" pos="3243">
          <p15:clr>
            <a:srgbClr val="A4A3A4"/>
          </p15:clr>
        </p15:guide>
        <p15:guide id="3" orient="horz" pos="1112">
          <p15:clr>
            <a:srgbClr val="A4A3A4"/>
          </p15:clr>
        </p15:guide>
        <p15:guide id="4" pos="2880">
          <p15:clr>
            <a:srgbClr val="A4A3A4"/>
          </p15:clr>
        </p15:guide>
        <p15:guide id="5" pos="1747">
          <p15:clr>
            <a:srgbClr val="A4A3A4"/>
          </p15:clr>
        </p15:guide>
        <p15:guide id="6" pos="5526">
          <p15:clr>
            <a:srgbClr val="A4A3A4"/>
          </p15:clr>
        </p15:guide>
        <p15:guide id="7" pos="4650">
          <p15:clr>
            <a:srgbClr val="A4A3A4"/>
          </p15:clr>
        </p15:guide>
        <p15:guide id="8" pos="3871">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FF"/>
    <a:srgbClr val="52AEDC"/>
    <a:srgbClr val="ACE0F2"/>
    <a:srgbClr val="B3E3F3"/>
    <a:srgbClr val="61C0E0"/>
    <a:srgbClr val="59B1DD"/>
    <a:srgbClr val="68B9E0"/>
    <a:srgbClr val="808080"/>
    <a:srgbClr val="B9B8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50" autoAdjust="0"/>
    <p:restoredTop sz="94125" autoAdjust="0"/>
  </p:normalViewPr>
  <p:slideViewPr>
    <p:cSldViewPr snapToGrid="0">
      <p:cViewPr varScale="1">
        <p:scale>
          <a:sx n="66" d="100"/>
          <a:sy n="66" d="100"/>
        </p:scale>
        <p:origin x="1568" y="48"/>
      </p:cViewPr>
      <p:guideLst>
        <p:guide orient="horz" pos="4143"/>
        <p:guide orient="horz" pos="3243"/>
        <p:guide orient="horz" pos="1112"/>
        <p:guide pos="2880"/>
        <p:guide pos="1747"/>
        <p:guide pos="5526"/>
        <p:guide pos="4650"/>
        <p:guide pos="3871"/>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758" y="-96"/>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 y="4"/>
            <a:ext cx="2949787" cy="496967"/>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dirty="0"/>
          </a:p>
        </p:txBody>
      </p:sp>
      <p:sp>
        <p:nvSpPr>
          <p:cNvPr id="7171" name="Rectangle 3"/>
          <p:cNvSpPr>
            <a:spLocks noGrp="1" noChangeArrowheads="1"/>
          </p:cNvSpPr>
          <p:nvPr>
            <p:ph type="dt" sz="quarter" idx="1"/>
          </p:nvPr>
        </p:nvSpPr>
        <p:spPr bwMode="auto">
          <a:xfrm>
            <a:off x="3857413" y="4"/>
            <a:ext cx="2949787" cy="496967"/>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r" eaLnBrk="0" hangingPunct="0">
              <a:spcAft>
                <a:spcPct val="0"/>
              </a:spcAft>
              <a:defRPr sz="1200">
                <a:solidFill>
                  <a:schemeClr val="tx1"/>
                </a:solidFill>
              </a:defRPr>
            </a:lvl1pPr>
          </a:lstStyle>
          <a:p>
            <a:pPr>
              <a:defRPr/>
            </a:pPr>
            <a:endParaRPr lang="en-US" dirty="0"/>
          </a:p>
        </p:txBody>
      </p:sp>
      <p:sp>
        <p:nvSpPr>
          <p:cNvPr id="7172" name="Rectangle 4"/>
          <p:cNvSpPr>
            <a:spLocks noGrp="1" noChangeArrowheads="1"/>
          </p:cNvSpPr>
          <p:nvPr>
            <p:ph type="ftr" sz="quarter" idx="2"/>
          </p:nvPr>
        </p:nvSpPr>
        <p:spPr bwMode="auto">
          <a:xfrm>
            <a:off x="3" y="9442375"/>
            <a:ext cx="2949787" cy="496967"/>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dirty="0"/>
          </a:p>
        </p:txBody>
      </p:sp>
      <p:sp>
        <p:nvSpPr>
          <p:cNvPr id="7173" name="Rectangle 5"/>
          <p:cNvSpPr>
            <a:spLocks noGrp="1" noChangeArrowheads="1"/>
          </p:cNvSpPr>
          <p:nvPr>
            <p:ph type="sldNum" sz="quarter" idx="3"/>
          </p:nvPr>
        </p:nvSpPr>
        <p:spPr bwMode="auto">
          <a:xfrm>
            <a:off x="3857413" y="9442375"/>
            <a:ext cx="2949787" cy="496967"/>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r" eaLnBrk="0" hangingPunct="0">
              <a:spcAft>
                <a:spcPct val="0"/>
              </a:spcAft>
              <a:defRPr sz="1200">
                <a:solidFill>
                  <a:schemeClr val="tx1"/>
                </a:solidFill>
              </a:defRPr>
            </a:lvl1pPr>
          </a:lstStyle>
          <a:p>
            <a:pPr>
              <a:defRPr/>
            </a:pPr>
            <a:fld id="{6273D68B-0CA8-4788-90D5-2D086E039DB9}" type="slidenum">
              <a:rPr lang="en-US"/>
              <a:pPr>
                <a:defRPr/>
              </a:pPr>
              <a:t>‹#›</a:t>
            </a:fld>
            <a:endParaRPr lang="en-US" dirty="0"/>
          </a:p>
        </p:txBody>
      </p:sp>
    </p:spTree>
    <p:extLst>
      <p:ext uri="{BB962C8B-B14F-4D97-AF65-F5344CB8AC3E}">
        <p14:creationId xmlns:p14="http://schemas.microsoft.com/office/powerpoint/2010/main" val="164624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4"/>
            <a:ext cx="2949787" cy="496967"/>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dirty="0"/>
          </a:p>
        </p:txBody>
      </p:sp>
      <p:sp>
        <p:nvSpPr>
          <p:cNvPr id="4099" name="Rectangle 3"/>
          <p:cNvSpPr>
            <a:spLocks noGrp="1" noChangeArrowheads="1"/>
          </p:cNvSpPr>
          <p:nvPr>
            <p:ph type="dt" idx="1"/>
          </p:nvPr>
        </p:nvSpPr>
        <p:spPr bwMode="auto">
          <a:xfrm>
            <a:off x="3857413" y="4"/>
            <a:ext cx="2949787" cy="496967"/>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r" eaLnBrk="0" hangingPunct="0">
              <a:spcAft>
                <a:spcPct val="0"/>
              </a:spcAft>
              <a:defRPr sz="1200">
                <a:solidFill>
                  <a:schemeClr val="tx1"/>
                </a:solidFill>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919163" y="744538"/>
            <a:ext cx="4968875" cy="3727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7628" y="4721187"/>
            <a:ext cx="4991947" cy="4472702"/>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3" y="9442375"/>
            <a:ext cx="2949787" cy="496967"/>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dirty="0"/>
          </a:p>
        </p:txBody>
      </p:sp>
      <p:sp>
        <p:nvSpPr>
          <p:cNvPr id="4103" name="Rectangle 7"/>
          <p:cNvSpPr>
            <a:spLocks noGrp="1" noChangeArrowheads="1"/>
          </p:cNvSpPr>
          <p:nvPr>
            <p:ph type="sldNum" sz="quarter" idx="5"/>
          </p:nvPr>
        </p:nvSpPr>
        <p:spPr bwMode="auto">
          <a:xfrm>
            <a:off x="3857413" y="9442375"/>
            <a:ext cx="2949787" cy="496967"/>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r" eaLnBrk="0" hangingPunct="0">
              <a:spcAft>
                <a:spcPct val="0"/>
              </a:spcAft>
              <a:defRPr sz="1200">
                <a:solidFill>
                  <a:schemeClr val="tx1"/>
                </a:solidFill>
              </a:defRPr>
            </a:lvl1pPr>
          </a:lstStyle>
          <a:p>
            <a:pPr>
              <a:defRPr/>
            </a:pPr>
            <a:fld id="{30ED41AE-736E-48F5-8701-1355F6D9E97A}" type="slidenum">
              <a:rPr lang="en-US"/>
              <a:pPr>
                <a:defRPr/>
              </a:pPr>
              <a:t>‹#›</a:t>
            </a:fld>
            <a:endParaRPr lang="en-US" dirty="0"/>
          </a:p>
        </p:txBody>
      </p:sp>
    </p:spTree>
    <p:extLst>
      <p:ext uri="{BB962C8B-B14F-4D97-AF65-F5344CB8AC3E}">
        <p14:creationId xmlns:p14="http://schemas.microsoft.com/office/powerpoint/2010/main" val="5960338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6843EB8-94ED-4AA0-ACA2-1F68D0EE206C}" type="slidenum">
              <a:rPr lang="en-US" smtClean="0"/>
              <a:pPr/>
              <a:t>1</a:t>
            </a:fld>
            <a:endParaRPr lang="en-US"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buFont typeface="Arial" pitchFamily="34" charset="0"/>
              <a:buChar char="•"/>
            </a:pPr>
            <a:endParaRPr lang="en-US" dirty="0" smtClean="0"/>
          </a:p>
        </p:txBody>
      </p:sp>
    </p:spTree>
    <p:extLst>
      <p:ext uri="{BB962C8B-B14F-4D97-AF65-F5344CB8AC3E}">
        <p14:creationId xmlns:p14="http://schemas.microsoft.com/office/powerpoint/2010/main" val="4116208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Passion journey started from school days itself.</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My schooling happened in 9 different places, starting from a small village, that had around 50+ houses. Around</a:t>
            </a:r>
            <a:r>
              <a:rPr lang="en-US" baseline="0" dirty="0" smtClean="0"/>
              <a:t> 30+ years back, Government schools weren’t good enough to accommodate all classes. Most of the time, both School and College used to share the same logistics, like class rooms, etc., So, morning, College used to run and noon onwards school. At that time, school is used to get continued </a:t>
            </a:r>
            <a:r>
              <a:rPr lang="en-US" dirty="0" smtClean="0"/>
              <a:t>under a tree. There was no facility to learn English</a:t>
            </a:r>
            <a:r>
              <a:rPr lang="en-US" baseline="0" dirty="0" smtClean="0"/>
              <a:t> too. However, because my passion towards studies and also to stand first in the school helped me to retain my interest and do self study. My parent’s encouragement played an important role here, as they were the ones, who built passion in me, because their passion was to give good education to all his children. </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Schools used have max only 2 classes, like 1</a:t>
            </a:r>
            <a:r>
              <a:rPr lang="en-US" baseline="30000" dirty="0" smtClean="0"/>
              <a:t>st</a:t>
            </a:r>
            <a:r>
              <a:rPr lang="en-US" baseline="0" dirty="0" smtClean="0"/>
              <a:t> and 2</a:t>
            </a:r>
            <a:r>
              <a:rPr lang="en-US" baseline="30000" dirty="0" smtClean="0"/>
              <a:t>nd</a:t>
            </a:r>
            <a:r>
              <a:rPr lang="en-US" baseline="0" dirty="0" smtClean="0"/>
              <a:t> </a:t>
            </a:r>
            <a:r>
              <a:rPr lang="en-US" baseline="0" dirty="0" err="1" smtClean="0"/>
              <a:t>std</a:t>
            </a:r>
            <a:r>
              <a:rPr lang="en-US" baseline="0" dirty="0" smtClean="0"/>
              <a:t>, </a:t>
            </a:r>
            <a:r>
              <a:rPr lang="en-US" baseline="0" dirty="0" err="1" smtClean="0"/>
              <a:t>etc</a:t>
            </a:r>
            <a:r>
              <a:rPr lang="en-US" baseline="0" dirty="0" smtClean="0"/>
              <a:t>, At that time, my father used to get request transfer to make all of educated. So, I had to study in different place after establishing my presence in the previous village/place. At that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Stood first in Taluk level among Girls in class 10, topper in class 11 and 12, though switch over was done from language to English medium towards Science specialization, etc.,</a:t>
            </a:r>
            <a:endParaRPr lang="en-US" sz="200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3</a:t>
            </a:fld>
            <a:endParaRPr lang="en-US" dirty="0"/>
          </a:p>
        </p:txBody>
      </p:sp>
    </p:spTree>
    <p:extLst>
      <p:ext uri="{BB962C8B-B14F-4D97-AF65-F5344CB8AC3E}">
        <p14:creationId xmlns:p14="http://schemas.microsoft.com/office/powerpoint/2010/main" val="51659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402336" y="330200"/>
            <a:ext cx="8436864" cy="533400"/>
          </a:xfrm>
        </p:spPr>
        <p:txBody>
          <a:bodyPr anchor="t"/>
          <a:lstStyle>
            <a:lvl1pPr>
              <a:defRPr sz="3000">
                <a:solidFill>
                  <a:srgbClr val="003D79"/>
                </a:solidFill>
              </a:defRPr>
            </a:lvl1pPr>
          </a:lstStyle>
          <a:p>
            <a:r>
              <a:rPr lang="en-US" dirty="0"/>
              <a:t>Click to edit Master title style</a:t>
            </a:r>
          </a:p>
        </p:txBody>
      </p:sp>
      <p:sp>
        <p:nvSpPr>
          <p:cNvPr id="71683" name="Rectangle 3"/>
          <p:cNvSpPr>
            <a:spLocks noGrp="1" noChangeArrowheads="1"/>
          </p:cNvSpPr>
          <p:nvPr>
            <p:ph type="subTitle" idx="1"/>
          </p:nvPr>
        </p:nvSpPr>
        <p:spPr>
          <a:xfrm>
            <a:off x="400050" y="1095375"/>
            <a:ext cx="8382000" cy="1295400"/>
          </a:xfrm>
        </p:spPr>
        <p:txBody>
          <a:bodyPr/>
          <a:lstStyle>
            <a:lvl1pPr>
              <a:buFont typeface="Arial" pitchFamily="34" charset="0"/>
              <a:buNone/>
              <a:defRPr sz="1800" b="0" i="1"/>
            </a:lvl1pPr>
          </a:lstStyle>
          <a:p>
            <a:r>
              <a:rPr lang="en-US" dirty="0"/>
              <a:t>Click to edit Master subtitle style</a:t>
            </a:r>
          </a:p>
        </p:txBody>
      </p:sp>
      <p:sp>
        <p:nvSpPr>
          <p:cNvPr id="5" name="TextBox 4"/>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
        <p:nvSpPr>
          <p:cNvPr id="7" name="Rectangle 4"/>
          <p:cNvSpPr txBox="1">
            <a:spLocks noChangeArrowheads="1"/>
          </p:cNvSpPr>
          <p:nvPr userDrawn="1"/>
        </p:nvSpPr>
        <p:spPr bwMode="white">
          <a:xfrm>
            <a:off x="224584" y="6393782"/>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spcAft>
                <a:spcPct val="0"/>
              </a:spcAft>
              <a:defRPr sz="1200" b="1">
                <a:solidFill>
                  <a:srgbClr val="FFFFFF"/>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FFFFFF"/>
                </a:solidFill>
                <a:effectLst/>
                <a:uLnTx/>
                <a:uFillTx/>
                <a:latin typeface="Arial" charset="0"/>
                <a:ea typeface="ＭＳ Ｐゴシック" pitchFamily="34" charset="-128"/>
                <a:cs typeface="+mn-cs"/>
              </a:rPr>
              <a:t>Confidential</a:t>
            </a:r>
            <a:endParaRPr kumimoji="0" lang="en-US" sz="1200" b="1" i="0" u="none" strike="noStrike" kern="1200" cap="none" spc="0" normalizeH="0" baseline="0" noProof="0" dirty="0">
              <a:ln>
                <a:noFill/>
              </a:ln>
              <a:solidFill>
                <a:srgbClr val="FFFFFF"/>
              </a:solidFill>
              <a:effectLst/>
              <a:uLnTx/>
              <a:uFillTx/>
              <a:latin typeface="Arial" charset="0"/>
              <a:ea typeface="ＭＳ Ｐゴシック" pitchFamily="34" charset="-128"/>
              <a:cs typeface="+mn-cs"/>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2336" y="784226"/>
            <a:ext cx="7704582" cy="1079626"/>
          </a:xfrm>
        </p:spPr>
        <p:txBody>
          <a:bodyPr anchor="b"/>
          <a:lstStyle>
            <a:lvl1pPr algn="l">
              <a:defRPr sz="3000">
                <a:solidFill>
                  <a:srgbClr val="003D79"/>
                </a:solidFill>
              </a:defRPr>
            </a:lvl1pPr>
          </a:lstStyle>
          <a:p>
            <a:r>
              <a:rPr lang="en-US" dirty="0" smtClean="0"/>
              <a:t>Agenda</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361950" y="2210435"/>
            <a:ext cx="7592568" cy="3748405"/>
          </a:xfrm>
        </p:spPr>
        <p:txBody>
          <a:bodyPr/>
          <a:lstStyle>
            <a:lvl1pPr>
              <a:buClr>
                <a:schemeClr val="accent1">
                  <a:lumMod val="75000"/>
                </a:schemeClr>
              </a:buClr>
              <a:buFont typeface="Wingdings" pitchFamily="2" charset="2"/>
              <a:buChar cha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buFont typeface="Arial" pitchFamily="34" charset="0"/>
              <a:buNone/>
              <a:defRPr b="0"/>
            </a:lvl1pPr>
          </a:lstStyle>
          <a:p>
            <a:pPr lvl="0"/>
            <a:r>
              <a:rPr lang="en-US" dirty="0" smtClean="0"/>
              <a:t>Click to edit Master text style</a:t>
            </a:r>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233363" indent="-233363">
              <a:buClr>
                <a:schemeClr val="accent1">
                  <a:lumMod val="75000"/>
                </a:schemeClr>
              </a:buClr>
              <a:buFont typeface="Wingdings" pitchFamily="2" charset="2"/>
              <a:buChar char="§"/>
              <a:defRPr sz="2000"/>
            </a:lvl1pPr>
            <a:lvl2pPr>
              <a:buClr>
                <a:schemeClr val="accent1">
                  <a:lumMod val="75000"/>
                </a:schemeClr>
              </a:buClr>
              <a:defRPr sz="1800"/>
            </a:lvl2pPr>
            <a:lvl3pPr>
              <a:buClr>
                <a:schemeClr val="accent1">
                  <a:lumMod val="75000"/>
                </a:schemeClr>
              </a:buClr>
              <a:defRPr sz="1600"/>
            </a:lvl3pPr>
            <a:lvl4pPr>
              <a:buClr>
                <a:schemeClr val="accent1">
                  <a:lumMod val="75000"/>
                </a:schemeClr>
              </a:buClr>
              <a:defRPr sz="1600"/>
            </a:lvl4pPr>
            <a:lvl5pPr>
              <a:buClr>
                <a:schemeClr val="accent1">
                  <a:lumMod val="75000"/>
                </a:schemeClr>
              </a:buCl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233363" indent="-233363">
              <a:buClr>
                <a:schemeClr val="accent1">
                  <a:lumMod val="75000"/>
                </a:schemeClr>
              </a:buClr>
              <a:defRPr sz="2000"/>
            </a:lvl1pPr>
            <a:lvl2pPr>
              <a:buClr>
                <a:schemeClr val="accent1">
                  <a:lumMod val="75000"/>
                </a:schemeClr>
              </a:buClr>
              <a:defRPr sz="1800"/>
            </a:lvl2pPr>
            <a:lvl3pPr>
              <a:buClr>
                <a:schemeClr val="accent1">
                  <a:lumMod val="75000"/>
                </a:schemeClr>
              </a:buClr>
              <a:defRPr sz="1600"/>
            </a:lvl3pPr>
            <a:lvl4pPr>
              <a:buClr>
                <a:schemeClr val="accent1">
                  <a:lumMod val="75000"/>
                </a:schemeClr>
              </a:buClr>
              <a:defRPr sz="1600"/>
            </a:lvl4pPr>
            <a:lvl5pPr>
              <a:buClr>
                <a:schemeClr val="accent1">
                  <a:lumMod val="75000"/>
                </a:schemeClr>
              </a:buCl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endParaRPr lang="en-US" dirty="0"/>
          </a:p>
        </p:txBody>
      </p:sp>
      <p:sp>
        <p:nvSpPr>
          <p:cNvPr id="7" name="Text Placeholder 6"/>
          <p:cNvSpPr>
            <a:spLocks noGrp="1"/>
          </p:cNvSpPr>
          <p:nvPr>
            <p:ph type="body" sz="quarter" idx="13"/>
          </p:nvPr>
        </p:nvSpPr>
        <p:spPr>
          <a:xfrm>
            <a:off x="352425" y="786384"/>
            <a:ext cx="8385048" cy="5010912"/>
          </a:xfrm>
        </p:spPr>
        <p:txBody>
          <a:bodyPr/>
          <a:lstStyle>
            <a:lvl1pPr marL="233363" indent="-233363">
              <a:buSzPct val="115000"/>
              <a:buFont typeface="Wingdings" pitchFamily="2" charset="2"/>
              <a:buChar char="§"/>
              <a:defRPr/>
            </a:lvl1pPr>
            <a:lvl2pPr>
              <a:buSzPct val="110000"/>
              <a:buFont typeface="Arial" pitchFamily="34" charset="0"/>
              <a:buChar char="•"/>
              <a:defRPr/>
            </a:lvl2pPr>
            <a:lvl3pPr>
              <a:buSzPct val="110000"/>
              <a:buFont typeface="Arial" pitchFamily="34" charset="0"/>
              <a:buChar char="•"/>
              <a:defRPr/>
            </a:lvl3pPr>
            <a:lvl4pPr>
              <a:buSzPct val="110000"/>
              <a:buFont typeface="Arial" pitchFamily="34" charset="0"/>
              <a:buChar char="•"/>
              <a:defRPr/>
            </a:lvl4pPr>
            <a:lvl5pPr>
              <a:buSzPct val="110000"/>
              <a:buFont typeface="Arial" pitchFamily="34" charset="0"/>
              <a:buChar char="•"/>
              <a:defRPr/>
            </a:lvl5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49808" y="784226"/>
            <a:ext cx="7722870" cy="1079626"/>
          </a:xfrm>
        </p:spPr>
        <p:txBody>
          <a:bodyPr anchor="b"/>
          <a:lstStyle>
            <a:lvl1pPr algn="l">
              <a:defRPr sz="3000">
                <a:solidFill>
                  <a:srgbClr val="003D79"/>
                </a:solidFill>
              </a:defRPr>
            </a:lvl1pPr>
          </a:lstStyle>
          <a:p>
            <a:r>
              <a:rPr lang="en-US" dirty="0" smtClean="0"/>
              <a:t>Agenda</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727710" y="2210435"/>
            <a:ext cx="7592568" cy="3748405"/>
          </a:xfrm>
        </p:spPr>
        <p:txBody>
          <a:bodyPr/>
          <a:lstStyle>
            <a:lvl1pPr marL="182880">
              <a:buFont typeface="Wingdings"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buFont typeface="Arial" pitchFamily="34" charset="0"/>
              <a:buNone/>
              <a:defRPr b="0"/>
            </a:lvl1pPr>
          </a:lstStyle>
          <a:p>
            <a:pPr lvl="0"/>
            <a:r>
              <a:rPr lang="en-US" dirty="0" smtClean="0"/>
              <a:t>Click to edit Master text style</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233363" indent="-233363">
              <a:buFont typeface="Wingdings" pitchFamily="2" charset="2"/>
              <a:buChar cha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233363" indent="-233363">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393192" y="330200"/>
            <a:ext cx="8446008" cy="533400"/>
          </a:xfrm>
        </p:spPr>
        <p:txBody>
          <a:bodyPr anchor="t"/>
          <a:lstStyle>
            <a:lvl1pPr>
              <a:defRPr sz="3000">
                <a:solidFill>
                  <a:srgbClr val="003D79"/>
                </a:solidFill>
              </a:defRPr>
            </a:lvl1pPr>
          </a:lstStyle>
          <a:p>
            <a:r>
              <a:rPr lang="en-US" dirty="0"/>
              <a:t>Click to edit Master title style</a:t>
            </a:r>
          </a:p>
        </p:txBody>
      </p:sp>
      <p:sp>
        <p:nvSpPr>
          <p:cNvPr id="71683" name="Rectangle 3"/>
          <p:cNvSpPr>
            <a:spLocks noGrp="1" noChangeArrowheads="1"/>
          </p:cNvSpPr>
          <p:nvPr>
            <p:ph type="subTitle" idx="1"/>
          </p:nvPr>
        </p:nvSpPr>
        <p:spPr>
          <a:xfrm>
            <a:off x="400050" y="1095375"/>
            <a:ext cx="8382000" cy="1295400"/>
          </a:xfrm>
        </p:spPr>
        <p:txBody>
          <a:bodyPr/>
          <a:lstStyle>
            <a:lvl1pPr>
              <a:buFont typeface="Arial" pitchFamily="34" charset="0"/>
              <a:buNone/>
              <a:defRPr sz="1800" b="0" i="1"/>
            </a:lvl1pPr>
          </a:lstStyle>
          <a:p>
            <a:r>
              <a:rPr lang="en-US" dirty="0"/>
              <a:t>Click to edit Master subtitle style</a:t>
            </a:r>
          </a:p>
        </p:txBody>
      </p:sp>
      <p:sp>
        <p:nvSpPr>
          <p:cNvPr id="5" name="TextBox 4"/>
          <p:cNvSpPr txBox="1"/>
          <p:nvPr userDrawn="1"/>
        </p:nvSpPr>
        <p:spPr bwMode="gray">
          <a:xfrm>
            <a:off x="6524625"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endParaRPr lang="en-US" dirty="0"/>
          </a:p>
        </p:txBody>
      </p:sp>
      <p:sp>
        <p:nvSpPr>
          <p:cNvPr id="7" name="Text Placeholder 6"/>
          <p:cNvSpPr>
            <a:spLocks noGrp="1"/>
          </p:cNvSpPr>
          <p:nvPr>
            <p:ph type="body" sz="quarter" idx="13"/>
          </p:nvPr>
        </p:nvSpPr>
        <p:spPr>
          <a:xfrm>
            <a:off x="352425" y="786384"/>
            <a:ext cx="8385048" cy="5010912"/>
          </a:xfrm>
        </p:spPr>
        <p:txBody>
          <a:bodyPr/>
          <a:lstStyle>
            <a:lvl1pPr marL="233363" indent="-233363">
              <a:buClr>
                <a:schemeClr val="accent1">
                  <a:lumMod val="75000"/>
                </a:schemeClr>
              </a:buClr>
              <a:buFont typeface="Wingdings" pitchFamily="2" charset="2"/>
              <a:buChar cha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6616" y="171450"/>
            <a:ext cx="8492109"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userDrawn="1"/>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517"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defRPr>
            </a:lvl1pPr>
          </a:lstStyle>
          <a:p>
            <a:pPr>
              <a:defRPr/>
            </a:pPr>
            <a:endParaRPr lang="en-US" dirty="0"/>
          </a:p>
        </p:txBody>
      </p:sp>
      <p:sp>
        <p:nvSpPr>
          <p:cNvPr id="11" name="Rectangle 4"/>
          <p:cNvSpPr txBox="1">
            <a:spLocks noChangeArrowheads="1"/>
          </p:cNvSpPr>
          <p:nvPr userDrawn="1"/>
        </p:nvSpPr>
        <p:spPr bwMode="white">
          <a:xfrm>
            <a:off x="321673"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A0A03F51-2955-4EA9-BE4E-42B6F90C747F}" type="slidenum">
              <a:rPr kumimoji="0" lang="en-US" sz="1000" b="0" i="0" u="none" strike="noStrike" kern="1200" cap="none" spc="0" normalizeH="0" baseline="0" noProof="0" smtClean="0">
                <a:ln>
                  <a:noFill/>
                </a:ln>
                <a:solidFill>
                  <a:srgbClr val="FFFFFF"/>
                </a:solidFill>
                <a:effectLst/>
                <a:uLnTx/>
                <a:uFillTx/>
                <a:latin typeface="Arial" charset="0"/>
                <a:ea typeface="ＭＳ Ｐゴシック"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rgbClr val="FFFFFF"/>
              </a:solidFill>
              <a:effectLst/>
              <a:uLnTx/>
              <a:uFillTx/>
              <a:latin typeface="Arial" charset="0"/>
              <a:ea typeface="ＭＳ Ｐゴシック" pitchFamily="34" charset="-128"/>
              <a:cs typeface="+mn-cs"/>
            </a:endParaRPr>
          </a:p>
        </p:txBody>
      </p:sp>
      <p:sp>
        <p:nvSpPr>
          <p:cNvPr id="13" name="Date Placeholder 8"/>
          <p:cNvSpPr txBox="1">
            <a:spLocks/>
          </p:cNvSpPr>
          <p:nvPr userDrawn="1"/>
        </p:nvSpPr>
        <p:spPr bwMode="white">
          <a:xfrm>
            <a:off x="2971800" y="6325268"/>
            <a:ext cx="3200400" cy="365125"/>
          </a:xfrm>
          <a:prstGeom prst="rect">
            <a:avLst/>
          </a:prstGeom>
        </p:spPr>
        <p:txBody>
          <a:bodyPr vert="horz" lIns="91440" tIns="45720" rIns="91440" bIns="45720" rtlCol="0" anchor="ctr"/>
          <a:lstStyle>
            <a:lvl1pPr marL="0" marR="0" indent="0" algn="ctr" defTabSz="914400" rtl="0" eaLnBrk="1" fontAlgn="base" latinLnBrk="0" hangingPunct="1">
              <a:lnSpc>
                <a:spcPct val="100000"/>
              </a:lnSpc>
              <a:spcBef>
                <a:spcPct val="0"/>
              </a:spcBef>
              <a:spcAft>
                <a:spcPct val="0"/>
              </a:spcAft>
              <a:buClrTx/>
              <a:buSzTx/>
              <a:buFontTx/>
              <a:buNone/>
              <a:tabLst/>
              <a:defRPr lang="en-US" sz="1000" kern="1200" smtClean="0">
                <a:solidFill>
                  <a:srgbClr val="FFFFFF"/>
                </a:solidFill>
                <a:latin typeface="+mn-lt"/>
                <a:ea typeface="+mn-ea"/>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rgbClr val="FFFFFF"/>
                </a:solidFill>
                <a:effectLst/>
                <a:uLnTx/>
                <a:uFillTx/>
                <a:latin typeface="+mn-lt"/>
                <a:ea typeface="+mn-ea"/>
                <a:cs typeface="+mn-cs"/>
              </a:rPr>
              <a:t>Confidential</a:t>
            </a:r>
            <a:endParaRPr kumimoji="0" lang="en-US" sz="1000" b="0" i="0" u="none" strike="noStrike" kern="1200" cap="none" spc="0" normalizeH="0" baseline="0" noProof="0" dirty="0">
              <a:ln>
                <a:noFill/>
              </a:ln>
              <a:solidFill>
                <a:srgbClr val="FFFFFF"/>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713" r:id="rId1"/>
    <p:sldLayoutId id="2147483728" r:id="rId2"/>
    <p:sldLayoutId id="2147483710" r:id="rId3"/>
    <p:sldLayoutId id="2147483726" r:id="rId4"/>
    <p:sldLayoutId id="2147483727" r:id="rId5"/>
    <p:sldLayoutId id="2147483712" r:id="rId6"/>
  </p:sldLayoutIdLst>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mj-cs"/>
        </a:defRPr>
      </a:lvl1pPr>
      <a:lvl2pPr algn="l" rtl="0" eaLnBrk="0" fontAlgn="base" hangingPunct="0">
        <a:spcBef>
          <a:spcPct val="0"/>
        </a:spcBef>
        <a:spcAft>
          <a:spcPct val="0"/>
        </a:spcAft>
        <a:defRPr sz="2200" b="1">
          <a:solidFill>
            <a:srgbClr val="333333"/>
          </a:solidFill>
          <a:latin typeface="Arial" charset="0"/>
          <a:ea typeface="ＭＳ Ｐゴシック" pitchFamily="34" charset="-128"/>
        </a:defRPr>
      </a:lvl2pPr>
      <a:lvl3pPr algn="l" rtl="0" eaLnBrk="0" fontAlgn="base" hangingPunct="0">
        <a:spcBef>
          <a:spcPct val="0"/>
        </a:spcBef>
        <a:spcAft>
          <a:spcPct val="0"/>
        </a:spcAft>
        <a:defRPr sz="2200" b="1">
          <a:solidFill>
            <a:srgbClr val="333333"/>
          </a:solidFill>
          <a:latin typeface="Arial" charset="0"/>
          <a:ea typeface="ＭＳ Ｐゴシック" pitchFamily="34" charset="-128"/>
        </a:defRPr>
      </a:lvl3pPr>
      <a:lvl4pPr algn="l" rtl="0" eaLnBrk="0" fontAlgn="base" hangingPunct="0">
        <a:spcBef>
          <a:spcPct val="0"/>
        </a:spcBef>
        <a:spcAft>
          <a:spcPct val="0"/>
        </a:spcAft>
        <a:defRPr sz="2200" b="1">
          <a:solidFill>
            <a:srgbClr val="333333"/>
          </a:solidFill>
          <a:latin typeface="Arial" charset="0"/>
          <a:ea typeface="ＭＳ Ｐゴシック" pitchFamily="34" charset="-128"/>
        </a:defRPr>
      </a:lvl4pPr>
      <a:lvl5pPr algn="l" rtl="0" eaLnBrk="0" fontAlgn="base" hangingPunct="0">
        <a:spcBef>
          <a:spcPct val="0"/>
        </a:spcBef>
        <a:spcAft>
          <a:spcPct val="0"/>
        </a:spcAft>
        <a:defRPr sz="2200" b="1">
          <a:solidFill>
            <a:srgbClr val="333333"/>
          </a:solidFill>
          <a:latin typeface="Arial" charset="0"/>
          <a:ea typeface="ＭＳ Ｐゴシック" pitchFamily="34" charset="-128"/>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233363" indent="-233363" algn="l" rtl="0" eaLnBrk="0" fontAlgn="base" hangingPunct="0">
        <a:lnSpc>
          <a:spcPts val="2400"/>
        </a:lnSpc>
        <a:spcBef>
          <a:spcPts val="1000"/>
        </a:spcBef>
        <a:spcAft>
          <a:spcPct val="0"/>
        </a:spcAft>
        <a:buClr>
          <a:schemeClr val="accent1">
            <a:lumMod val="75000"/>
          </a:schemeClr>
        </a:buClr>
        <a:buSzPct val="115000"/>
        <a:buFont typeface="Wingdings" pitchFamily="2" charset="2"/>
        <a:buChar char="§"/>
        <a:defRPr sz="2000" b="1">
          <a:solidFill>
            <a:srgbClr val="333333"/>
          </a:solidFill>
          <a:latin typeface="+mn-lt"/>
          <a:ea typeface="+mn-ea"/>
          <a:cs typeface="+mn-cs"/>
        </a:defRPr>
      </a:lvl1pPr>
      <a:lvl2pPr marL="400050" indent="-171450" algn="l" rtl="0" eaLnBrk="0" fontAlgn="base" hangingPunct="0">
        <a:lnSpc>
          <a:spcPts val="2200"/>
        </a:lnSpc>
        <a:spcBef>
          <a:spcPts val="800"/>
        </a:spcBef>
        <a:spcAft>
          <a:spcPct val="0"/>
        </a:spcAft>
        <a:buClr>
          <a:schemeClr val="accent1">
            <a:lumMod val="75000"/>
          </a:schemeClr>
        </a:buClr>
        <a:buSzPct val="110000"/>
        <a:buFont typeface="Times" pitchFamily="18" charset="0"/>
        <a:buChar char="•"/>
        <a:defRPr>
          <a:solidFill>
            <a:srgbClr val="333333"/>
          </a:solidFill>
          <a:latin typeface="+mn-lt"/>
          <a:ea typeface="+mn-ea"/>
        </a:defRPr>
      </a:lvl2pPr>
      <a:lvl3pPr marL="6286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3pPr>
      <a:lvl4pPr marL="91440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4pPr>
      <a:lvl5pPr marL="12001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4904" y="171450"/>
            <a:ext cx="8473821"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userDrawn="1"/>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517"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defRPr>
            </a:lvl1pPr>
          </a:lstStyle>
          <a:p>
            <a:pPr>
              <a:defRPr/>
            </a:pPr>
            <a:endParaRPr lang="en-US" dirty="0"/>
          </a:p>
        </p:txBody>
      </p:sp>
      <p:sp>
        <p:nvSpPr>
          <p:cNvPr id="11" name="Rectangle 4"/>
          <p:cNvSpPr txBox="1">
            <a:spLocks noChangeArrowheads="1"/>
          </p:cNvSpPr>
          <p:nvPr userDrawn="1"/>
        </p:nvSpPr>
        <p:spPr bwMode="white">
          <a:xfrm>
            <a:off x="454025" y="6446520"/>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A0A03F51-2955-4EA9-BE4E-42B6F90C747F}" type="slidenum">
              <a:rPr kumimoji="0" lang="en-US" sz="1000" b="0" i="0" u="none" strike="noStrike" kern="1200" cap="none" spc="0" normalizeH="0" baseline="0" noProof="0" smtClean="0">
                <a:ln>
                  <a:noFill/>
                </a:ln>
                <a:solidFill>
                  <a:srgbClr val="FFFFFF"/>
                </a:solidFill>
                <a:effectLst/>
                <a:uLnTx/>
                <a:uFillTx/>
                <a:latin typeface="Arial" charset="0"/>
                <a:ea typeface="ＭＳ Ｐゴシック"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rgbClr val="FFFFFF"/>
              </a:solidFill>
              <a:effectLst/>
              <a:uLnTx/>
              <a:uFillTx/>
              <a:latin typeface="Arial" charset="0"/>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Lst>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mj-cs"/>
        </a:defRPr>
      </a:lvl1pPr>
      <a:lvl2pPr algn="l" rtl="0" eaLnBrk="0" fontAlgn="base" hangingPunct="0">
        <a:spcBef>
          <a:spcPct val="0"/>
        </a:spcBef>
        <a:spcAft>
          <a:spcPct val="0"/>
        </a:spcAft>
        <a:defRPr sz="2200" b="1">
          <a:solidFill>
            <a:srgbClr val="333333"/>
          </a:solidFill>
          <a:latin typeface="Arial" charset="0"/>
          <a:ea typeface="ＭＳ Ｐゴシック" pitchFamily="34" charset="-128"/>
        </a:defRPr>
      </a:lvl2pPr>
      <a:lvl3pPr algn="l" rtl="0" eaLnBrk="0" fontAlgn="base" hangingPunct="0">
        <a:spcBef>
          <a:spcPct val="0"/>
        </a:spcBef>
        <a:spcAft>
          <a:spcPct val="0"/>
        </a:spcAft>
        <a:defRPr sz="2200" b="1">
          <a:solidFill>
            <a:srgbClr val="333333"/>
          </a:solidFill>
          <a:latin typeface="Arial" charset="0"/>
          <a:ea typeface="ＭＳ Ｐゴシック" pitchFamily="34" charset="-128"/>
        </a:defRPr>
      </a:lvl3pPr>
      <a:lvl4pPr algn="l" rtl="0" eaLnBrk="0" fontAlgn="base" hangingPunct="0">
        <a:spcBef>
          <a:spcPct val="0"/>
        </a:spcBef>
        <a:spcAft>
          <a:spcPct val="0"/>
        </a:spcAft>
        <a:defRPr sz="2200" b="1">
          <a:solidFill>
            <a:srgbClr val="333333"/>
          </a:solidFill>
          <a:latin typeface="Arial" charset="0"/>
          <a:ea typeface="ＭＳ Ｐゴシック" pitchFamily="34" charset="-128"/>
        </a:defRPr>
      </a:lvl4pPr>
      <a:lvl5pPr algn="l" rtl="0" eaLnBrk="0" fontAlgn="base" hangingPunct="0">
        <a:spcBef>
          <a:spcPct val="0"/>
        </a:spcBef>
        <a:spcAft>
          <a:spcPct val="0"/>
        </a:spcAft>
        <a:defRPr sz="2200" b="1">
          <a:solidFill>
            <a:srgbClr val="333333"/>
          </a:solidFill>
          <a:latin typeface="Arial" charset="0"/>
          <a:ea typeface="ＭＳ Ｐゴシック" pitchFamily="34" charset="-128"/>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233363" indent="-233363" algn="l" rtl="0" eaLnBrk="0" fontAlgn="base" hangingPunct="0">
        <a:lnSpc>
          <a:spcPts val="2400"/>
        </a:lnSpc>
        <a:spcBef>
          <a:spcPts val="1000"/>
        </a:spcBef>
        <a:spcAft>
          <a:spcPct val="0"/>
        </a:spcAft>
        <a:buClr>
          <a:schemeClr val="accent1">
            <a:lumMod val="75000"/>
          </a:schemeClr>
        </a:buClr>
        <a:buSzPct val="115000"/>
        <a:buFont typeface="Wingdings" pitchFamily="2" charset="2"/>
        <a:buChar char="§"/>
        <a:defRPr sz="2000" b="1">
          <a:solidFill>
            <a:srgbClr val="333333"/>
          </a:solidFill>
          <a:latin typeface="+mn-lt"/>
          <a:ea typeface="+mn-ea"/>
          <a:cs typeface="+mn-cs"/>
        </a:defRPr>
      </a:lvl1pPr>
      <a:lvl2pPr marL="400050" indent="-171450" algn="l" rtl="0" eaLnBrk="0" fontAlgn="base" hangingPunct="0">
        <a:lnSpc>
          <a:spcPts val="2200"/>
        </a:lnSpc>
        <a:spcBef>
          <a:spcPts val="800"/>
        </a:spcBef>
        <a:spcAft>
          <a:spcPct val="0"/>
        </a:spcAft>
        <a:buClr>
          <a:schemeClr val="accent1">
            <a:lumMod val="75000"/>
          </a:schemeClr>
        </a:buClr>
        <a:buSzPct val="110000"/>
        <a:buFont typeface="Times" pitchFamily="18" charset="0"/>
        <a:buChar char="•"/>
        <a:defRPr>
          <a:solidFill>
            <a:srgbClr val="333333"/>
          </a:solidFill>
          <a:latin typeface="+mn-lt"/>
          <a:ea typeface="+mn-ea"/>
        </a:defRPr>
      </a:lvl2pPr>
      <a:lvl3pPr marL="6286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3pPr>
      <a:lvl4pPr marL="91440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4pPr>
      <a:lvl5pPr marL="12001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pushpalathagp@vmwar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320843" y="105075"/>
            <a:ext cx="8436864" cy="2102666"/>
          </a:xfrm>
        </p:spPr>
        <p:txBody>
          <a:bodyPr/>
          <a:lstStyle/>
          <a:p>
            <a:pPr eaLnBrk="1" hangingPunct="1"/>
            <a:r>
              <a:rPr lang="en-US" sz="2800" dirty="0" smtClean="0"/>
              <a:t>My Passion My Growth</a:t>
            </a:r>
            <a:r>
              <a:rPr lang="en-US" sz="2800" smtClean="0"/>
              <a:t/>
            </a:r>
            <a:br>
              <a:rPr lang="en-US" sz="2800" smtClean="0"/>
            </a:br>
            <a:r>
              <a:rPr lang="en-US" sz="2400" smtClean="0"/>
              <a:t>16 </a:t>
            </a:r>
            <a:r>
              <a:rPr lang="en-US" sz="2400" dirty="0" smtClean="0"/>
              <a:t>March, 2016</a:t>
            </a:r>
            <a:r>
              <a:rPr lang="en-US" sz="2800" dirty="0" smtClean="0"/>
              <a:t/>
            </a:r>
            <a:br>
              <a:rPr lang="en-US" sz="2800" dirty="0" smtClean="0"/>
            </a:br>
            <a:r>
              <a:rPr lang="en-US" sz="2800" dirty="0" smtClean="0"/>
              <a:t/>
            </a:r>
            <a:br>
              <a:rPr lang="en-US" sz="2800" dirty="0" smtClean="0"/>
            </a:br>
            <a:r>
              <a:rPr lang="en-US" sz="2000" dirty="0" err="1" smtClean="0"/>
              <a:t>Pushpalatha</a:t>
            </a:r>
            <a:r>
              <a:rPr lang="en-US" sz="2000" dirty="0" smtClean="0"/>
              <a:t> G.P</a:t>
            </a:r>
            <a:br>
              <a:rPr lang="en-US" sz="2000" dirty="0" smtClean="0"/>
            </a:br>
            <a:r>
              <a:rPr lang="en-US" sz="2000" dirty="0"/>
              <a:t>Senior QE Engineering Manager </a:t>
            </a:r>
            <a:r>
              <a:rPr lang="en-US" sz="2000" dirty="0" smtClean="0"/>
              <a:t/>
            </a:r>
            <a:br>
              <a:rPr lang="en-US" sz="2000" dirty="0" smtClean="0"/>
            </a:br>
            <a:r>
              <a:rPr lang="en-US" sz="2000" dirty="0" smtClean="0"/>
              <a:t>VMware Software India Pvt. Ltd.,</a:t>
            </a:r>
            <a:br>
              <a:rPr lang="en-US" sz="2000" dirty="0" smtClean="0"/>
            </a:br>
            <a:r>
              <a:rPr lang="en-US" sz="2000" dirty="0" smtClean="0"/>
              <a:t>Bangalore, India</a:t>
            </a:r>
            <a:br>
              <a:rPr lang="en-US" sz="2000" dirty="0" smtClean="0"/>
            </a:br>
            <a:r>
              <a:rPr lang="en-US" sz="2000" dirty="0" smtClean="0"/>
              <a:t/>
            </a:r>
            <a:br>
              <a:rPr lang="en-US" sz="2000" dirty="0" smtClean="0"/>
            </a:br>
            <a:endParaRPr lang="en-US" sz="280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226" y="171450"/>
            <a:ext cx="8492109" cy="333375"/>
          </a:xfrm>
        </p:spPr>
        <p:txBody>
          <a:bodyPr/>
          <a:lstStyle/>
          <a:p>
            <a:r>
              <a:rPr lang="en-US" dirty="0" smtClean="0"/>
              <a:t>Objective</a:t>
            </a:r>
            <a:r>
              <a:rPr lang="en-US" dirty="0" smtClean="0"/>
              <a:t>	</a:t>
            </a:r>
            <a:endParaRPr lang="en-US" dirty="0">
              <a:solidFill>
                <a:srgbClr val="FF0000"/>
              </a:solidFill>
            </a:endParaRPr>
          </a:p>
        </p:txBody>
      </p:sp>
      <p:sp>
        <p:nvSpPr>
          <p:cNvPr id="3" name="Text Placeholder 2"/>
          <p:cNvSpPr>
            <a:spLocks noGrp="1"/>
          </p:cNvSpPr>
          <p:nvPr>
            <p:ph type="body" sz="quarter" idx="13"/>
          </p:nvPr>
        </p:nvSpPr>
        <p:spPr>
          <a:xfrm>
            <a:off x="215154" y="697438"/>
            <a:ext cx="8767482" cy="5580532"/>
          </a:xfrm>
        </p:spPr>
        <p:txBody>
          <a:bodyPr anchor="t"/>
          <a:lstStyle/>
          <a:p>
            <a:endParaRPr lang="en-US" sz="1800" dirty="0" smtClean="0"/>
          </a:p>
          <a:p>
            <a:pPr marL="0" indent="0">
              <a:buNone/>
            </a:pPr>
            <a:endParaRPr lang="en-US" sz="2800" dirty="0"/>
          </a:p>
          <a:p>
            <a:pPr marL="0" indent="0">
              <a:buNone/>
            </a:pPr>
            <a:r>
              <a:rPr lang="en-US" sz="2400" dirty="0" smtClean="0"/>
              <a:t>Passion is a </a:t>
            </a:r>
            <a:r>
              <a:rPr lang="en-US" sz="2400" dirty="0" smtClean="0"/>
              <a:t>Catalyst </a:t>
            </a:r>
            <a:r>
              <a:rPr lang="en-US" sz="2400" dirty="0" smtClean="0"/>
              <a:t>Growth; </a:t>
            </a:r>
          </a:p>
          <a:p>
            <a:pPr marL="0" indent="0">
              <a:buNone/>
            </a:pPr>
            <a:endParaRPr lang="en-US" sz="2400" dirty="0"/>
          </a:p>
          <a:p>
            <a:pPr marL="0" indent="0">
              <a:buNone/>
            </a:pPr>
            <a:r>
              <a:rPr lang="en-US" sz="2400" dirty="0" smtClean="0"/>
              <a:t>Passion helps to turn </a:t>
            </a:r>
            <a:r>
              <a:rPr lang="en-US" sz="2400" dirty="0" smtClean="0"/>
              <a:t>Challenges into Opportunities;</a:t>
            </a:r>
          </a:p>
          <a:p>
            <a:pPr marL="0" indent="0">
              <a:buNone/>
            </a:pPr>
            <a:endParaRPr lang="en-US" sz="2400" dirty="0"/>
          </a:p>
          <a:p>
            <a:pPr marL="0" indent="0">
              <a:buNone/>
            </a:pPr>
            <a:r>
              <a:rPr lang="en-US" sz="2400" dirty="0" smtClean="0"/>
              <a:t>Passion motivates to use maximum potential;</a:t>
            </a:r>
            <a:r>
              <a:rPr lang="en-US" sz="1400" b="0" dirty="0" smtClean="0">
                <a:solidFill>
                  <a:srgbClr val="FF0000"/>
                </a:solidFill>
                <a:latin typeface="Calibri" pitchFamily="34" charset="0"/>
              </a:rPr>
              <a:t>  </a:t>
            </a:r>
            <a:endParaRPr lang="en-US" sz="1400" b="0" dirty="0" smtClean="0">
              <a:solidFill>
                <a:srgbClr val="FF0000"/>
              </a:solidFill>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15154" y="880315"/>
            <a:ext cx="8767482" cy="5580532"/>
          </a:xfrm>
        </p:spPr>
        <p:txBody>
          <a:bodyPr anchor="t"/>
          <a:lstStyle/>
          <a:p>
            <a:pPr lvl="0"/>
            <a:r>
              <a:rPr lang="en-US" dirty="0" smtClean="0"/>
              <a:t>Education – 9 places, Collaboration, Cross functional, Negotiating...</a:t>
            </a:r>
          </a:p>
          <a:p>
            <a:pPr lvl="0"/>
            <a:r>
              <a:rPr lang="en-US" dirty="0" smtClean="0"/>
              <a:t>Work – Dev, Technology…</a:t>
            </a:r>
            <a:endParaRPr lang="en-US" dirty="0"/>
          </a:p>
          <a:p>
            <a:pPr lvl="0"/>
            <a:r>
              <a:rPr lang="en-US" dirty="0" smtClean="0"/>
              <a:t>QC =&gt; QA =&gt; SQE =&gt; SDET…</a:t>
            </a:r>
          </a:p>
          <a:p>
            <a:pPr lvl="0"/>
            <a:r>
              <a:rPr lang="en-US" dirty="0" smtClean="0"/>
              <a:t>Process – Right At First Time, Fail Fast - Internal Auditor …</a:t>
            </a:r>
          </a:p>
          <a:p>
            <a:pPr lvl="0"/>
            <a:r>
              <a:rPr lang="en-US" dirty="0" smtClean="0"/>
              <a:t>Customer </a:t>
            </a:r>
            <a:r>
              <a:rPr lang="en-US" dirty="0"/>
              <a:t>Satisfaction, </a:t>
            </a:r>
            <a:r>
              <a:rPr lang="en-US" dirty="0" smtClean="0"/>
              <a:t>Change </a:t>
            </a:r>
            <a:r>
              <a:rPr lang="en-US" dirty="0" err="1" smtClean="0"/>
              <a:t>Mgmt</a:t>
            </a:r>
            <a:r>
              <a:rPr lang="en-US" dirty="0" smtClean="0"/>
              <a:t> – Rewards…</a:t>
            </a:r>
          </a:p>
          <a:p>
            <a:pPr lvl="0"/>
            <a:r>
              <a:rPr lang="en-US" dirty="0" smtClean="0"/>
              <a:t>People </a:t>
            </a:r>
            <a:r>
              <a:rPr lang="en-US" dirty="0" smtClean="0"/>
              <a:t>- “We</a:t>
            </a:r>
            <a:r>
              <a:rPr lang="en-US" dirty="0"/>
              <a:t>” versus “I</a:t>
            </a:r>
            <a:r>
              <a:rPr lang="en-US" dirty="0" smtClean="0"/>
              <a:t>”…</a:t>
            </a:r>
          </a:p>
          <a:p>
            <a:pPr lvl="0"/>
            <a:r>
              <a:rPr lang="en-US" dirty="0" smtClean="0"/>
              <a:t>Team Building - High Perf, Impact...</a:t>
            </a:r>
            <a:endParaRPr lang="en-US" sz="2000" dirty="0"/>
          </a:p>
          <a:p>
            <a:pPr lvl="0"/>
            <a:r>
              <a:rPr lang="en-US" dirty="0" smtClean="0"/>
              <a:t>Values – EPICC – Work Ethics, Trust in all 3 directions…</a:t>
            </a:r>
          </a:p>
          <a:p>
            <a:pPr lvl="0"/>
            <a:r>
              <a:rPr lang="en-US" dirty="0" smtClean="0"/>
              <a:t>Passion in all: +</a:t>
            </a:r>
            <a:r>
              <a:rPr lang="en-US" dirty="0" err="1" smtClean="0"/>
              <a:t>ve</a:t>
            </a:r>
            <a:r>
              <a:rPr lang="en-US" dirty="0" smtClean="0"/>
              <a:t> Energy, Inspire, Smile… </a:t>
            </a:r>
          </a:p>
          <a:p>
            <a:pPr lvl="0"/>
            <a:r>
              <a:rPr lang="en-US" sz="2000" dirty="0" smtClean="0"/>
              <a:t>Education – </a:t>
            </a:r>
            <a:r>
              <a:rPr lang="en-US" sz="2000" dirty="0" err="1" smtClean="0"/>
              <a:t>Ph.D</a:t>
            </a:r>
            <a:r>
              <a:rPr lang="en-US" sz="2000" dirty="0" smtClean="0"/>
              <a:t>… </a:t>
            </a:r>
          </a:p>
          <a:p>
            <a:pPr lvl="0"/>
            <a:r>
              <a:rPr lang="en-US" dirty="0" smtClean="0"/>
              <a:t>Community Service…</a:t>
            </a:r>
          </a:p>
          <a:p>
            <a:pPr lvl="0"/>
            <a:r>
              <a:rPr lang="en-US" dirty="0" smtClean="0"/>
              <a:t>Enhance </a:t>
            </a:r>
            <a:r>
              <a:rPr lang="en-US" dirty="0"/>
              <a:t>professional </a:t>
            </a:r>
            <a:r>
              <a:rPr lang="en-US" dirty="0" smtClean="0"/>
              <a:t>&amp; </a:t>
            </a:r>
            <a:r>
              <a:rPr lang="en-US" dirty="0"/>
              <a:t>personal Networking </a:t>
            </a:r>
            <a:r>
              <a:rPr lang="en-US" dirty="0" smtClean="0"/>
              <a:t>– Travel, GHC, GTW...</a:t>
            </a:r>
            <a:endParaRPr lang="en-US" sz="2400" dirty="0"/>
          </a:p>
          <a:p>
            <a:pPr lvl="0"/>
            <a:endParaRPr lang="en-US" sz="2000" dirty="0"/>
          </a:p>
          <a:p>
            <a:pPr lvl="1"/>
            <a:endParaRPr lang="en-US" dirty="0" smtClean="0"/>
          </a:p>
          <a:p>
            <a:pPr lvl="1"/>
            <a:endParaRPr lang="en-US" sz="1800" dirty="0">
              <a:latin typeface="Calibri" pitchFamily="34" charset="0"/>
            </a:endParaRPr>
          </a:p>
        </p:txBody>
      </p:sp>
      <p:sp>
        <p:nvSpPr>
          <p:cNvPr id="5" name="Title 1"/>
          <p:cNvSpPr>
            <a:spLocks noGrp="1"/>
          </p:cNvSpPr>
          <p:nvPr>
            <p:ph type="title"/>
          </p:nvPr>
        </p:nvSpPr>
        <p:spPr>
          <a:xfrm>
            <a:off x="244226" y="171450"/>
            <a:ext cx="8492109" cy="333375"/>
          </a:xfrm>
        </p:spPr>
        <p:txBody>
          <a:bodyPr/>
          <a:lstStyle/>
          <a:p>
            <a:r>
              <a:rPr lang="en-US" dirty="0" smtClean="0"/>
              <a:t>Success Stories                      </a:t>
            </a:r>
            <a:endParaRPr lang="en-US" dirty="0"/>
          </a:p>
        </p:txBody>
      </p:sp>
    </p:spTree>
    <p:extLst>
      <p:ext uri="{BB962C8B-B14F-4D97-AF65-F5344CB8AC3E}">
        <p14:creationId xmlns:p14="http://schemas.microsoft.com/office/powerpoint/2010/main" val="365420388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15154" y="697438"/>
            <a:ext cx="8767482" cy="5580532"/>
          </a:xfrm>
        </p:spPr>
        <p:txBody>
          <a:bodyPr anchor="t"/>
          <a:lstStyle/>
          <a:p>
            <a:pPr marL="0" indent="0">
              <a:buNone/>
            </a:pPr>
            <a:r>
              <a:rPr lang="en-US" sz="1600" dirty="0" err="1"/>
              <a:t>Pushpalatha</a:t>
            </a:r>
            <a:r>
              <a:rPr lang="en-US" sz="1600" dirty="0"/>
              <a:t> </a:t>
            </a:r>
            <a:r>
              <a:rPr lang="en-US" sz="1600" dirty="0" smtClean="0"/>
              <a:t>G.P    :  </a:t>
            </a:r>
            <a:r>
              <a:rPr lang="en-US" sz="1600" dirty="0" smtClean="0">
                <a:hlinkClick r:id="rId2"/>
              </a:rPr>
              <a:t>pushpalathagp@vmware.com</a:t>
            </a:r>
            <a:endParaRPr lang="en-US" sz="1600" dirty="0" smtClean="0"/>
          </a:p>
          <a:p>
            <a:pPr marL="0" indent="0">
              <a:buNone/>
            </a:pPr>
            <a:r>
              <a:rPr lang="en-IN" sz="1600" dirty="0" err="1" smtClean="0"/>
              <a:t>Pushpalatha</a:t>
            </a:r>
            <a:r>
              <a:rPr lang="en-IN" sz="1600" dirty="0" smtClean="0"/>
              <a:t> </a:t>
            </a:r>
            <a:r>
              <a:rPr lang="en-IN" sz="1600" dirty="0"/>
              <a:t>G.P is a Senior QE Manager at VMware, Bangalore, India. She comes with around 20+ years of rich IT experience. Prior to VMware, she worked with RSA/EMC, Dell R&amp;D, Symphony Services, i2 Technologies and C-Dot, Bangalore, India. </a:t>
            </a:r>
            <a:endParaRPr lang="en-IN" sz="1600" dirty="0" smtClean="0"/>
          </a:p>
          <a:p>
            <a:pPr marL="0" indent="0">
              <a:buNone/>
            </a:pPr>
            <a:r>
              <a:rPr lang="en-IN" sz="1600" dirty="0" smtClean="0"/>
              <a:t>She studied </a:t>
            </a:r>
            <a:r>
              <a:rPr lang="en-IN" sz="1600" dirty="0"/>
              <a:t>in 9 different </a:t>
            </a:r>
            <a:r>
              <a:rPr lang="en-IN" sz="1600" dirty="0" smtClean="0"/>
              <a:t>places and in </a:t>
            </a:r>
            <a:r>
              <a:rPr lang="en-IN" sz="1600" dirty="0"/>
              <a:t>a way, she started gaining experience from child hood to get adjusted to different environment and achieve the desired result faster. Having 18+ years of QE experience, she had faced multiple complex situations in her professional life while working with cross functional teams such as Development, Architects, Documentation, User Experience, Release management, Customers, Product Management, Program Management, etc.,  </a:t>
            </a:r>
            <a:endParaRPr lang="en-IN" sz="1600" dirty="0" smtClean="0"/>
          </a:p>
          <a:p>
            <a:pPr marL="0" indent="0">
              <a:buNone/>
            </a:pPr>
            <a:r>
              <a:rPr lang="en-US" sz="1600" dirty="0" smtClean="0"/>
              <a:t>She </a:t>
            </a:r>
            <a:r>
              <a:rPr lang="en-US" sz="1600" dirty="0"/>
              <a:t>holds Bachelor's of Engineering degree in Electronics and Communications and currently pursuing PhD in Strategy and also doing the course </a:t>
            </a:r>
            <a:r>
              <a:rPr lang="en-US" sz="1600" dirty="0" smtClean="0"/>
              <a:t>in </a:t>
            </a:r>
            <a:r>
              <a:rPr lang="en-US" sz="1600" dirty="0"/>
              <a:t>CSR and </a:t>
            </a:r>
            <a:r>
              <a:rPr lang="en-US" sz="1600" dirty="0" smtClean="0"/>
              <a:t>Sustainability. </a:t>
            </a:r>
          </a:p>
          <a:p>
            <a:pPr marL="0" indent="0">
              <a:buNone/>
            </a:pPr>
            <a:r>
              <a:rPr lang="en-US" sz="1600" dirty="0" smtClean="0"/>
              <a:t>Currently </a:t>
            </a:r>
            <a:r>
              <a:rPr lang="en-US" sz="1600" dirty="0"/>
              <a:t>she manages the SDDC </a:t>
            </a:r>
            <a:r>
              <a:rPr lang="en-US" sz="1600" dirty="0" smtClean="0"/>
              <a:t>Quality </a:t>
            </a:r>
            <a:r>
              <a:rPr lang="en-US" sz="1600" dirty="0" err="1" smtClean="0"/>
              <a:t>ENgineeringt</a:t>
            </a:r>
            <a:r>
              <a:rPr lang="en-US" sz="1600" dirty="0" smtClean="0"/>
              <a:t> </a:t>
            </a:r>
            <a:r>
              <a:rPr lang="en-US" sz="1600" dirty="0"/>
              <a:t>team in Bangalore, India, responsible </a:t>
            </a:r>
            <a:r>
              <a:rPr lang="en-US" sz="1600" dirty="0" smtClean="0"/>
              <a:t>for </a:t>
            </a:r>
            <a:r>
              <a:rPr lang="en-US" sz="1600" dirty="0"/>
              <a:t>design and </a:t>
            </a:r>
            <a:r>
              <a:rPr lang="en-US" sz="1600" dirty="0" smtClean="0"/>
              <a:t>validation of </a:t>
            </a:r>
            <a:r>
              <a:rPr lang="en-US" sz="1600" dirty="0"/>
              <a:t>VMware Validated Design documents to design your own Data Center, more efficiently, offered by VMware.</a:t>
            </a:r>
          </a:p>
        </p:txBody>
      </p:sp>
      <p:sp>
        <p:nvSpPr>
          <p:cNvPr id="5" name="Title 1"/>
          <p:cNvSpPr>
            <a:spLocks noGrp="1"/>
          </p:cNvSpPr>
          <p:nvPr>
            <p:ph type="title"/>
          </p:nvPr>
        </p:nvSpPr>
        <p:spPr>
          <a:xfrm>
            <a:off x="244226" y="171450"/>
            <a:ext cx="8492109" cy="333375"/>
          </a:xfrm>
        </p:spPr>
        <p:txBody>
          <a:bodyPr/>
          <a:lstStyle/>
          <a:p>
            <a:r>
              <a:rPr lang="en-US" dirty="0"/>
              <a:t>Bios: Speaker Names, Affiliations, &amp; Background Information: </a:t>
            </a:r>
          </a:p>
        </p:txBody>
      </p:sp>
    </p:spTree>
    <p:extLst>
      <p:ext uri="{BB962C8B-B14F-4D97-AF65-F5344CB8AC3E}">
        <p14:creationId xmlns:p14="http://schemas.microsoft.com/office/powerpoint/2010/main" val="165219637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15154" y="697438"/>
            <a:ext cx="8767482" cy="5580532"/>
          </a:xfrm>
        </p:spPr>
        <p:txBody>
          <a:bodyPr anchor="t"/>
          <a:lstStyle/>
          <a:p>
            <a:endParaRPr lang="en-US" sz="1600" dirty="0" smtClean="0"/>
          </a:p>
          <a:p>
            <a:pPr marL="0" indent="0">
              <a:buNone/>
            </a:pPr>
            <a:r>
              <a:rPr lang="en-US" sz="1600" dirty="0" smtClean="0"/>
              <a:t>Personal </a:t>
            </a:r>
            <a:r>
              <a:rPr lang="en-US" sz="1600" dirty="0"/>
              <a:t>experience being a Senior QE Manager at VMware, success stories at EMC, Dell R&amp;D, i2 Technologies, C-Dot, Symphony Services, including VMware</a:t>
            </a:r>
          </a:p>
          <a:p>
            <a:endParaRPr lang="en-US" sz="1600" dirty="0"/>
          </a:p>
        </p:txBody>
      </p:sp>
      <p:sp>
        <p:nvSpPr>
          <p:cNvPr id="5" name="Title 1"/>
          <p:cNvSpPr>
            <a:spLocks noGrp="1"/>
          </p:cNvSpPr>
          <p:nvPr>
            <p:ph type="title"/>
          </p:nvPr>
        </p:nvSpPr>
        <p:spPr>
          <a:xfrm>
            <a:off x="244226" y="171450"/>
            <a:ext cx="8492109" cy="333375"/>
          </a:xfrm>
        </p:spPr>
        <p:txBody>
          <a:bodyPr/>
          <a:lstStyle/>
          <a:p>
            <a:r>
              <a:rPr lang="en-US" dirty="0"/>
              <a:t>References</a:t>
            </a:r>
          </a:p>
        </p:txBody>
      </p:sp>
    </p:spTree>
    <p:extLst>
      <p:ext uri="{BB962C8B-B14F-4D97-AF65-F5344CB8AC3E}">
        <p14:creationId xmlns:p14="http://schemas.microsoft.com/office/powerpoint/2010/main" val="204696496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VMware Confidential">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solidFill>
          <a:srgbClr val="0095D3"/>
        </a:solidFill>
        <a:ln w="1905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Mware Non-Confidential">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xfrm>
          <a:off x="0" y="0"/>
          <a:ext cx="1" cy="1"/>
        </a:xfrm>
        <a:custGeom>
          <a:avLst/>
          <a:gdLst/>
          <a:ahLst/>
          <a:cxnLst/>
          <a:rect l="0" t="0" r="0" b="0"/>
          <a:pathLst/>
        </a:custGeom>
        <a:solidFill>
          <a:srgbClr val="0095D3"/>
        </a:solidFill>
        <a:ln w="9525" cap="flat" cmpd="sng" algn="ctr">
          <a:no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40000"/>
          </a:spcAft>
          <a:buClrTx/>
          <a:buSzTx/>
          <a:buFontTx/>
          <a:buNone/>
          <a:tabLst/>
          <a:defRPr kumimoji="0" lang="en-US" sz="2400" b="0" i="0" u="none" strike="noStrike" cap="none" normalizeH="0" baseline="0" smtClean="0">
            <a:ln>
              <a:noFill/>
            </a:ln>
            <a:solidFill>
              <a:srgbClr val="0095D3"/>
            </a:solidFill>
            <a:effectLst/>
            <a:latin typeface="Arial" charset="0"/>
            <a:ea typeface="ＭＳ Ｐゴシック" pitchFamily="34" charset="-128"/>
          </a:defRPr>
        </a:defP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A88351F87CCB468F62F29780BA2A70" ma:contentTypeVersion="0" ma:contentTypeDescription="Create a new document." ma:contentTypeScope="" ma:versionID="c2c0aca69efa72b667deaca1afd1765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85F68AA-13A9-46B6-9476-5DB37518DC23}">
  <ds:schemaRefs>
    <ds:schemaRef ds:uri="http://schemas.microsoft.com/sharepoint/v3/contenttype/forms"/>
  </ds:schemaRefs>
</ds:datastoreItem>
</file>

<file path=customXml/itemProps2.xml><?xml version="1.0" encoding="utf-8"?>
<ds:datastoreItem xmlns:ds="http://schemas.openxmlformats.org/officeDocument/2006/customXml" ds:itemID="{AEE5DD6B-5EAB-458A-B886-9BF134CA99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7B9A98A-E819-4F95-92E1-7CD90212FC4C}">
  <ds:schemaRefs>
    <ds:schemaRef ds:uri="http://purl.org/dc/elements/1.1/"/>
    <ds:schemaRef ds:uri="http://schemas.microsoft.com/office/2006/metadata/properties"/>
    <ds:schemaRef ds:uri="http://www.w3.org/XML/1998/namespace"/>
    <ds:schemaRef ds:uri="http://schemas.openxmlformats.org/package/2006/metadata/core-properties"/>
    <ds:schemaRef ds:uri="http://purl.org/dc/dcmitype/"/>
    <ds:schemaRef ds:uri="http://purl.org/dc/terms/"/>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emplate/>
  <TotalTime>43657</TotalTime>
  <Words>562</Words>
  <Application>Microsoft Office PowerPoint</Application>
  <PresentationFormat>On-screen Show (4:3)</PresentationFormat>
  <Paragraphs>41</Paragraphs>
  <Slides>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ＭＳ Ｐゴシック</vt:lpstr>
      <vt:lpstr>Arial</vt:lpstr>
      <vt:lpstr>Calibri</vt:lpstr>
      <vt:lpstr>Times</vt:lpstr>
      <vt:lpstr>Wingdings</vt:lpstr>
      <vt:lpstr>VMware Confidential</vt:lpstr>
      <vt:lpstr>VMware Non-Confidential</vt:lpstr>
      <vt:lpstr>My Passion My Growth 16 March, 2016  Pushpalatha G.P Senior QE Engineering Manager  VMware Software India Pvt. Ltd., Bangalore, India  </vt:lpstr>
      <vt:lpstr>Objective </vt:lpstr>
      <vt:lpstr>Success Stories                      </vt:lpstr>
      <vt:lpstr>Bios: Speaker Names, Affiliations, &amp; Background Information: </vt:lpstr>
      <vt:lpstr>References</vt:lpstr>
    </vt:vector>
  </TitlesOfParts>
  <Compan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VMware presentation</dc:title>
  <dc:creator>—</dc:creator>
  <cp:lastModifiedBy>Pushpalatha G.P</cp:lastModifiedBy>
  <cp:revision>996</cp:revision>
  <dcterms:created xsi:type="dcterms:W3CDTF">2009-09-29T17:45:03Z</dcterms:created>
  <dcterms:modified xsi:type="dcterms:W3CDTF">2016-03-16T08:22:38Z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0x0101008BA88351F87CCB468F62F29780BA2A70</vt:lpwstr>
  </property>
  <property fmtid="{D5CDD505-2E9C-101B-9397-08002B2CF9AE}" pid="3" name="_NewReviewCycle">
    <vt:lpwstr/>
  </property>
</Properties>
</file>